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57" r:id="rId3"/>
    <p:sldId id="272" r:id="rId4"/>
    <p:sldId id="256" r:id="rId5"/>
    <p:sldId id="258" r:id="rId6"/>
    <p:sldId id="270" r:id="rId7"/>
    <p:sldId id="271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5" r:id="rId19"/>
    <p:sldId id="287" r:id="rId20"/>
    <p:sldId id="276" r:id="rId21"/>
    <p:sldId id="273" r:id="rId22"/>
    <p:sldId id="288" r:id="rId23"/>
    <p:sldId id="274" r:id="rId24"/>
    <p:sldId id="281" r:id="rId25"/>
    <p:sldId id="286" r:id="rId26"/>
    <p:sldId id="282" r:id="rId27"/>
    <p:sldId id="283" r:id="rId28"/>
    <p:sldId id="285" r:id="rId29"/>
    <p:sldId id="289" r:id="rId30"/>
    <p:sldId id="284" r:id="rId31"/>
    <p:sldId id="277" r:id="rId32"/>
    <p:sldId id="278" r:id="rId33"/>
    <p:sldId id="279" r:id="rId34"/>
    <p:sldId id="280" r:id="rId35"/>
    <p:sldId id="290" r:id="rId36"/>
    <p:sldId id="292" r:id="rId37"/>
    <p:sldId id="291" r:id="rId38"/>
    <p:sldId id="259" r:id="rId39"/>
    <p:sldId id="294" r:id="rId40"/>
  </p:sldIdLst>
  <p:sldSz cx="12801600" cy="9601200" type="A3"/>
  <p:notesSz cx="6858000" cy="9144000"/>
  <p:defaultTextStyle>
    <a:defPPr>
      <a:defRPr lang="ko-KR"/>
    </a:defPPr>
    <a:lvl1pPr marL="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100" d="100"/>
          <a:sy n="100" d="100"/>
        </p:scale>
        <p:origin x="228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6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2295-0484-4874-8594-4C30C5F80F08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157627"/>
              </p:ext>
            </p:extLst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5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5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5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69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0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2766"/>
              </p:ext>
            </p:extLst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9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78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5630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16625"/>
              </p:ext>
            </p:extLst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</a:t>
                      </a:r>
                      <a:r>
                        <a:rPr lang="en-US" altLang="ko-KR" sz="1900" dirty="0" smtClean="0"/>
                        <a:t>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94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3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41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2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79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62660"/>
              </p:ext>
            </p:extLst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29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9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2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0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738</Words>
  <Application>Microsoft Office PowerPoint</Application>
  <PresentationFormat>A3 용지(297x420mm)</PresentationFormat>
  <Paragraphs>269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맑은 고딕</vt:lpstr>
      <vt:lpstr>Arial</vt:lpstr>
      <vt:lpstr>Calibri</vt:lpstr>
      <vt:lpstr>Calibri Light</vt:lpstr>
      <vt:lpstr>Office 테마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wanho Im</dc:creator>
  <cp:lastModifiedBy>wanho Im</cp:lastModifiedBy>
  <cp:revision>35</cp:revision>
  <dcterms:created xsi:type="dcterms:W3CDTF">2017-09-18T04:26:20Z</dcterms:created>
  <dcterms:modified xsi:type="dcterms:W3CDTF">2017-09-19T00:51:45Z</dcterms:modified>
</cp:coreProperties>
</file>